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6" r:id="rId2"/>
    <p:sldId id="257" r:id="rId3"/>
    <p:sldId id="261" r:id="rId4"/>
    <p:sldId id="265" r:id="rId5"/>
  </p:sldIdLst>
  <p:sldSz cx="12192000" cy="6858000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9AA"/>
    <a:srgbClr val="00386A"/>
    <a:srgbClr val="E3E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8"/>
    <p:restoredTop sz="94658"/>
  </p:normalViewPr>
  <p:slideViewPr>
    <p:cSldViewPr snapToGrid="0">
      <p:cViewPr varScale="1">
        <p:scale>
          <a:sx n="66" d="100"/>
          <a:sy n="66" d="100"/>
        </p:scale>
        <p:origin x="444" y="66"/>
      </p:cViewPr>
      <p:guideLst>
        <p:guide pos="3840"/>
        <p:guide orient="horz" pos="2160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61B61-7939-49CD-868A-2CE69A16E1A5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4082C-F6A1-4C64-8281-49E2026160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74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4082C-F6A1-4C64-8281-49E2026160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03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0E674-9B4B-3E72-289A-E2F7DEEC3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73B9B5-9B88-2B84-CE1E-007E83A79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141A8-DFDA-59BB-0154-7E55CF1D7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8921-FD7D-984D-9B26-51E3EF8936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84E064-CD89-879B-CBC4-43BA3B67B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447949-62DA-DC98-B9DE-5E06657E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2657-A0FC-324B-BB67-1DD950C65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340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1496B-044D-7DF6-17B5-8E3398B5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740800-2A16-3D47-417A-5F79F22C8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148910-E481-B1E5-34F4-1E8FF4B9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8921-FD7D-984D-9B26-51E3EF8936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E8748F-749B-F4C6-93C1-CAB3AA2B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3B800E-17D5-96AF-E549-DB04854F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2657-A0FC-324B-BB67-1DD950C65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95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F19D2E-8A57-B421-0F51-F9117F515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B27F81-1CB1-C4D5-4C69-82E36EC01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510AAA-18F3-334D-BF34-DC9BFABA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8921-FD7D-984D-9B26-51E3EF8936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5FEE85-EFFA-3796-DF05-6C2EB8CE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8DEB76-D2D9-912F-5D8F-2FD5EE07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2657-A0FC-324B-BB67-1DD950C65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294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BECAC-40F8-BB7A-BCCD-10DC0112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16388D-7B10-C368-402E-083B9B8EC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D32DBB-9B68-58DE-75B4-DD289E390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8921-FD7D-984D-9B26-51E3EF8936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1A9BC0-5AF9-58E6-454C-EBD6447F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17810C-CC4C-93BE-9F6D-10FEB14AD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2657-A0FC-324B-BB67-1DD950C65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4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FFC02-A375-8B21-8315-935A3FEF8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5BAA73-B782-ED8B-77A1-57F1F8838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3CBFB-A131-8906-A7DA-B8DB1849F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8921-FD7D-984D-9B26-51E3EF8936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9D9E8-33F7-EA71-74B6-16E9ED280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300CEC-06E3-EC55-CEC6-E885083C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2657-A0FC-324B-BB67-1DD950C65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7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7278B-F5C8-E9BB-FBF8-71060F7AD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1D2CA9-302E-D1F3-8C20-0326671F1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189DA7-FBBA-D201-FDF7-DAC777261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407623-F93E-368C-A3AE-AD7B43EB9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8921-FD7D-984D-9B26-51E3EF8936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EE98E9-AE86-35C8-36CD-2CB76DBE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EA7B87-68DD-97B0-5522-9421819BD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2657-A0FC-324B-BB67-1DD950C65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65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52755-6771-7E1B-6054-A4573282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0721DA-0B52-88AA-561D-89285D73B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F44CC4-6F8F-4ADC-936C-4795478FA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055FE8-714F-2835-5EFC-D7BA7A152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0017AD3-79FD-AF0C-032E-FC992D0A0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CF61AE-A064-974E-1DC4-E78E08814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8921-FD7D-984D-9B26-51E3EF8936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1E064E-4D6B-5D3E-784B-1CC87F81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65A6D7-0688-AE93-0B55-87D20CEFF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2657-A0FC-324B-BB67-1DD950C65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54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BA41B-9D4C-F4F4-DC00-93C75A784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E54A3B-4F2E-F53C-FF5F-ED247FC58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8921-FD7D-984D-9B26-51E3EF8936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BBA72F-16F6-F198-2BAC-A250FF592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1BC3C5-0800-3C54-9CFA-203AA496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2657-A0FC-324B-BB67-1DD950C65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4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602ED9-1C1F-A276-1ADD-D77C8895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8921-FD7D-984D-9B26-51E3EF8936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9E5087-DE58-B36C-8679-1E73102FB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F34114-CB69-5F8D-F823-A2801330B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2657-A0FC-324B-BB67-1DD950C65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17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E46E0-6520-49D3-40EF-8C8F17C6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9B6BAB-D631-42D5-53EA-418BE52C8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664711-AFB8-9E99-0CB8-0C6279552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35A065-F5A6-B46A-8702-334946EA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8921-FD7D-984D-9B26-51E3EF8936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145282-B23E-A2C6-8408-D15C6A770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1E2D16-2F0B-14E8-2D29-8A64711A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2657-A0FC-324B-BB67-1DD950C65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2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264D9-7CB0-9394-E859-C582F9F7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F1D4B1-3ADA-3FEF-637E-D28F985B7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442CB9-05A8-BD20-8854-F3AE1654A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8D1D5E-877C-C628-04CE-10B9C3A47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8921-FD7D-984D-9B26-51E3EF8936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8AFB7D-EF6F-F7EC-314D-3D51C991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770C95-E975-5681-99D1-F820B862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2657-A0FC-324B-BB67-1DD950C65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3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C4C04-E142-E9D5-7FA2-26D63E96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C44A45-FA70-1F6E-52DA-6B99EE50B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C5F63A-1E23-64A8-8FB8-77C19DF0A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5D8921-FD7D-984D-9B26-51E3EF8936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335834-44C0-5D7B-A463-656C3B566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04EB10-FBB3-DC9F-E079-0248C786C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5E2657-A0FC-324B-BB67-1DD950C65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03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127D0-52C9-3A55-86CE-30B11A28C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27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1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361C7-20DC-A206-0A2F-8F72F68B6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Без названия.mov">
            <a:hlinkClick r:id="" action="ppaction://media"/>
            <a:extLst>
              <a:ext uri="{FF2B5EF4-FFF2-40B4-BE49-F238E27FC236}">
                <a16:creationId xmlns:a16="http://schemas.microsoft.com/office/drawing/2014/main" id="{C2914039-9F3E-0ACC-E437-C414E9EB47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91235" y="2220488"/>
            <a:ext cx="5705582" cy="3236784"/>
          </a:xfrm>
          <a:prstGeom prst="rect">
            <a:avLst/>
          </a:prstGeom>
          <a:effectLst>
            <a:softEdge rad="373898"/>
          </a:effectLst>
        </p:spPr>
      </p:pic>
    </p:spTree>
    <p:extLst>
      <p:ext uri="{BB962C8B-B14F-4D97-AF65-F5344CB8AC3E}">
        <p14:creationId xmlns:p14="http://schemas.microsoft.com/office/powerpoint/2010/main" val="2573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5C854-F4D6-BC11-3987-293E8BA25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433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90F0D4A-2C77-1941-B259-2F0AE569A27E}">
  <we:reference id="wa200005566" version="3.0.0.3" store="ru-RU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1</Words>
  <Application>Microsoft Office PowerPoint</Application>
  <PresentationFormat>Широкоэкранный</PresentationFormat>
  <Paragraphs>1</Paragraphs>
  <Slides>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Матросов Глеб</dc:creator>
  <cp:lastModifiedBy>Матросов Глеб Олегович</cp:lastModifiedBy>
  <cp:revision>44</cp:revision>
  <cp:lastPrinted>2025-11-21T07:48:49Z</cp:lastPrinted>
  <dcterms:created xsi:type="dcterms:W3CDTF">2025-11-19T07:34:47Z</dcterms:created>
  <dcterms:modified xsi:type="dcterms:W3CDTF">2025-11-27T23:31:01Z</dcterms:modified>
</cp:coreProperties>
</file>