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656" r:id="rId2"/>
    <p:sldId id="870" r:id="rId3"/>
    <p:sldId id="872" r:id="rId4"/>
    <p:sldId id="873" r:id="rId5"/>
  </p:sldIdLst>
  <p:sldSz cx="12192000" cy="6858000"/>
  <p:notesSz cx="6805613" cy="99441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7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1980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187" userDrawn="1">
          <p15:clr>
            <a:srgbClr val="A4A3A4"/>
          </p15:clr>
        </p15:guide>
        <p15:guide id="15" orient="horz" pos="1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" initials="v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B8"/>
    <a:srgbClr val="6D86C4"/>
    <a:srgbClr val="345DAE"/>
    <a:srgbClr val="FF4747"/>
    <a:srgbClr val="2D2B8D"/>
    <a:srgbClr val="008F96"/>
    <a:srgbClr val="3D9FBD"/>
    <a:srgbClr val="CBD6F1"/>
    <a:srgbClr val="5A4888"/>
    <a:srgbClr val="2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152" autoAdjust="0"/>
    <p:restoredTop sz="96408" autoAdjust="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>
        <p:guide pos="279"/>
        <p:guide pos="3840"/>
        <p:guide pos="7355"/>
        <p:guide orient="horz" pos="3203"/>
        <p:guide orient="horz" pos="3748"/>
        <p:guide orient="horz" pos="1525"/>
        <p:guide pos="1980"/>
        <p:guide orient="horz" pos="1003"/>
        <p:guide orient="horz" pos="550"/>
        <p:guide pos="2593"/>
        <p:guide orient="horz" pos="187"/>
        <p:guide orient="horz" pos="1501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60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62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09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xmlns="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738" y="2639553"/>
            <a:ext cx="10216392" cy="789447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НОВИНКИ АПРЕЛЯ 2021</a:t>
            </a:r>
            <a:endParaRPr lang="ru-RU" sz="5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46" y="132246"/>
            <a:ext cx="1442450" cy="515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198" y="5922593"/>
            <a:ext cx="3208835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Код: </a:t>
            </a:r>
            <a:r>
              <a:rPr lang="ru-RU" b="0" dirty="0">
                <a:latin typeface="+mn-lt"/>
              </a:rPr>
              <a:t>15-1084-01</a:t>
            </a:r>
            <a:endParaRPr lang="ru-RU" b="0" dirty="0" smtClean="0">
              <a:solidFill>
                <a:prstClr val="black"/>
              </a:solidFill>
              <a:latin typeface="+mn-lt"/>
            </a:endParaRPr>
          </a:p>
          <a:p>
            <a:pPr lvl="0"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60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sym typeface="Wingdings 2" panose="05020102010507070707" pitchFamily="18" charset="2"/>
              </a:rPr>
              <a:t>90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1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/8, 24 стр., 4 краски.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198" y="439771"/>
            <a:ext cx="11322947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dirty="0" smtClean="0"/>
              <a:t> 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Линия УМК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«Всеобщая история. </a:t>
            </a:r>
            <a:r>
              <a:rPr lang="ru-RU" sz="3200" b="1" spc="-40" dirty="0" err="1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Вигасин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А. А. (5-9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488" y="1976733"/>
            <a:ext cx="6096000" cy="3524042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Атлас предназначен в качестве учебного пособия по Новой истории XVI</a:t>
            </a:r>
            <a:r>
              <a:rPr lang="en-US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I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I в. для учеников 8 класса общеобразовательной школы и представляет собой современное учебное иллюстрированное картографическое издание.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Каждый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тематический разворот атласа содержит комплекс взаимосвязанных информационно-методических материалов (основные и дополнительные карты, объёмные схемы, иллюстрации и пр.).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Атлас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более подробно и полно освещает историю стран Европы, Азии, Америки и Африки в Новое время.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Иллюстративный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и текстовый материал содержит важную и интересную информацию, которая непосредственно связана с картами и схемами и, органично дополняя материал учебника, помогает учителю в объяснении исторических событий, а ученику — глубже и полнее усвоить материал. 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                Атлас подходит к любому из учебников по всеобщей истории для 8 класса, синхронизированным с курсом истории России..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1138" y="14045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История. Новое время. Атлас. 8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класс </a:t>
            </a:r>
          </a:p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Автор-сост. Лазарева А.В., </a:t>
            </a:r>
            <a:r>
              <a:rPr lang="ru-RU" sz="14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Хандажинская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С.А.</a:t>
            </a:r>
          </a:p>
        </p:txBody>
      </p:sp>
      <p:pic>
        <p:nvPicPr>
          <p:cNvPr id="10" name="Рисунок 9" descr="C:\Users\Ebakalyar\Desktop\HisV8-Atl_cover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592263"/>
            <a:ext cx="2700337" cy="364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7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033" y="397178"/>
            <a:ext cx="11322947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Серия </a:t>
            </a:r>
            <a:r>
              <a:rPr lang="ru-RU" dirty="0" smtClean="0"/>
              <a:t>«Функциональная грамотность. Учимся для жизни»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714370" y="2313956"/>
            <a:ext cx="7069591" cy="3908762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Что </a:t>
            </a:r>
            <a:r>
              <a:rPr lang="ru-RU" sz="1400" b="1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 пособия: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обучающие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тренировочные эталонные задания, 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основанные на реальных жизненных ситуациях;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развернутые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описания особенностей оценки заданий;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подробные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комментарии, предполагаемые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ответы и критерии оценивания.</a:t>
            </a:r>
          </a:p>
          <a:p>
            <a:pPr lvl="0">
              <a:spcBef>
                <a:spcPts val="600"/>
              </a:spcBef>
              <a:defRPr/>
            </a:pPr>
            <a:r>
              <a:rPr lang="ru-RU" sz="14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Чем </a:t>
            </a:r>
            <a:r>
              <a:rPr lang="ru-RU" sz="14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помогут пособия: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сформировать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умения применять в жизни знания, полученные в школе;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выявить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предотвратить возможные затруднения учащихся при выполнении заданий по функциональной грамотности;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повысить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внутреннюю мотивацию учащихся.</a:t>
            </a:r>
          </a:p>
          <a:p>
            <a:pPr lvl="0">
              <a:spcBef>
                <a:spcPts val="600"/>
              </a:spcBef>
              <a:defRPr/>
            </a:pPr>
            <a:r>
              <a:rPr lang="ru-RU" sz="14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Как </a:t>
            </a:r>
            <a:r>
              <a:rPr lang="ru-RU" sz="14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использовать пособия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на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уроках и во внеурочной деятельности;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организации внутришкольного мониторинга.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370" y="1532554"/>
            <a:ext cx="6790705" cy="692497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Пособия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серии «Функциональная грамотность. Учимся для жизни» предназначены для формирования и мониторинга всех компонентов функциональной грамотности, которые изучаются в международном сравнительном исследовании PISA.</a:t>
            </a:r>
          </a:p>
        </p:txBody>
      </p:sp>
      <p:pic>
        <p:nvPicPr>
          <p:cNvPr id="11" name="Рисунок 10" descr="C:\Users\ABaburin\AppData\Local\Microsoft\Windows\Temporary Internet Files\Content.Word\Читательская 2-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9" y="2000385"/>
            <a:ext cx="2594020" cy="34434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9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056" y="391150"/>
            <a:ext cx="11322947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Серия </a:t>
            </a:r>
            <a:r>
              <a:rPr lang="ru-RU" dirty="0" smtClean="0"/>
              <a:t>«Функциональная грамотность. Учимся для жизни»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2913" y="6089272"/>
            <a:ext cx="3475447" cy="256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Параметры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84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  <a:sym typeface="Wingdings 2"/>
              </a:rPr>
              <a:t>108 </a:t>
            </a:r>
            <a:r>
              <a:rPr kumimoji="0" lang="ru-RU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kumimoji="0" lang="ru-RU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16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ru-RU" sz="12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112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стр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., </a:t>
            </a:r>
            <a:r>
              <a:rPr lang="ru-RU" sz="12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4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краски.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5091" y="2265075"/>
            <a:ext cx="6533534" cy="3308598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spcBef>
                <a:spcPts val="600"/>
              </a:spcBef>
              <a:defRPr/>
            </a:pPr>
            <a:endParaRPr lang="ru-RU" sz="1400" dirty="0" smtClean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грамотность.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Часть 1 и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апрель)</a:t>
            </a:r>
            <a:endParaRPr lang="ru-RU" sz="1400" dirty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 грамотность. 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Часть 1 и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 (март)</a:t>
            </a:r>
            <a:endParaRPr lang="ru-RU" sz="1400" dirty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Естественно-научная грамотность.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2 (март)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Финансовая грамотность. 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2. Часть 1 и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 (март)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Глобальные компетенции. 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 (март)</a:t>
            </a:r>
            <a:endParaRPr lang="ru-RU" sz="1400" dirty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Креативное мышление.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 (март)</a:t>
            </a:r>
            <a:endParaRPr lang="ru-RU" sz="1400" dirty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5091" y="2065547"/>
            <a:ext cx="6096000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Ковалева Г.С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и др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65091" y="1606294"/>
            <a:ext cx="679070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Выпуск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предназначен для учащихся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11-15 лет — новинки марта-апреля 2021.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9" y="1867904"/>
            <a:ext cx="4152365" cy="38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14107</TotalTime>
  <Words>276</Words>
  <Application>Microsoft Office PowerPoint</Application>
  <PresentationFormat>Широкоэкранный</PresentationFormat>
  <Paragraphs>41</Paragraphs>
  <Slides>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Open Sans Light</vt:lpstr>
      <vt:lpstr>Wingdings</vt:lpstr>
      <vt:lpstr>Wingdings 2</vt:lpstr>
      <vt:lpstr>Тема Office</vt:lpstr>
      <vt:lpstr>Слайд think-cell</vt:lpstr>
      <vt:lpstr>НОВИНКИ АПРЕЛЯ 2021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User PC Vadim</cp:lastModifiedBy>
  <cp:revision>1084</cp:revision>
  <cp:lastPrinted>2020-01-23T09:32:00Z</cp:lastPrinted>
  <dcterms:created xsi:type="dcterms:W3CDTF">2018-07-24T05:59:49Z</dcterms:created>
  <dcterms:modified xsi:type="dcterms:W3CDTF">2021-05-05T05:55:50Z</dcterms:modified>
</cp:coreProperties>
</file>